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5" d="100"/>
          <a:sy n="35" d="100"/>
        </p:scale>
        <p:origin x="54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0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0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9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2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1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1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1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5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9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87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6D75-85F1-44FF-8DF3-7679763ADBD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A61E4-35BD-4FF5-A17C-812489140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7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FBD3EB-9FD2-423E-90C8-F04E4BA6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7"/>
            <a:ext cx="32918400" cy="2194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672A4C-52DF-4ABD-BD4A-CE3864AB168C}"/>
              </a:ext>
            </a:extLst>
          </p:cNvPr>
          <p:cNvSpPr txBox="1"/>
          <p:nvPr/>
        </p:nvSpPr>
        <p:spPr>
          <a:xfrm>
            <a:off x="0" y="616267"/>
            <a:ext cx="3291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 In the Sky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1185E6-DB2C-4E7E-9268-D09C75132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8000"/>
                    </a14:imgEffect>
                    <a14:imgEffect>
                      <a14:colorTemperature colorTemp="8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98" t="30671" r="41001" b="16662"/>
          <a:stretch/>
        </p:blipFill>
        <p:spPr>
          <a:xfrm>
            <a:off x="973394" y="326308"/>
            <a:ext cx="1504336" cy="2475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glow rad="127000">
              <a:schemeClr val="accent1"/>
            </a:glow>
            <a:outerShdw blurRad="50800" dist="50800" dir="5400000" algn="ctr" rotWithShape="0">
              <a:schemeClr val="tx1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230D7-EAAF-4BE1-B233-24E33820B39B}"/>
              </a:ext>
            </a:extLst>
          </p:cNvPr>
          <p:cNvSpPr txBox="1"/>
          <p:nvPr/>
        </p:nvSpPr>
        <p:spPr>
          <a:xfrm>
            <a:off x="17550581" y="13686503"/>
            <a:ext cx="1377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73815A-679C-4422-9E67-DB9DCBC0CA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0" t="31254" r="18669" b="34193"/>
          <a:stretch/>
        </p:blipFill>
        <p:spPr>
          <a:xfrm>
            <a:off x="2684208" y="635967"/>
            <a:ext cx="4480560" cy="1554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57887C-017A-452D-85E0-682757DFBE27}"/>
              </a:ext>
            </a:extLst>
          </p:cNvPr>
          <p:cNvSpPr txBox="1"/>
          <p:nvPr/>
        </p:nvSpPr>
        <p:spPr>
          <a:xfrm>
            <a:off x="0" y="15279329"/>
            <a:ext cx="9666450" cy="6400800"/>
          </a:xfrm>
          <a:prstGeom prst="rect">
            <a:avLst/>
          </a:prstGeom>
          <a:blipFill dpi="0" rotWithShape="1">
            <a:blip r:embed="rId7">
              <a:alphaModFix amt="40000"/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9177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D5E03-7D1F-4CBC-9E98-B8E84BB6DE3F}"/>
              </a:ext>
            </a:extLst>
          </p:cNvPr>
          <p:cNvSpPr txBox="1"/>
          <p:nvPr/>
        </p:nvSpPr>
        <p:spPr>
          <a:xfrm>
            <a:off x="3185652" y="15279329"/>
            <a:ext cx="255737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</a:t>
            </a:r>
          </a:p>
          <a:p>
            <a:pPr marL="857250" indent="-857250" algn="ctr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Sanju Byanjankar – Network Engineer and Project Manager</a:t>
            </a:r>
          </a:p>
          <a:p>
            <a:pPr marL="857250" indent="-857250" algn="ctr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Joshua Schulz – Software Engineer</a:t>
            </a:r>
          </a:p>
          <a:p>
            <a:pPr algn="ctr"/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F512B-64AB-4A28-9660-0B0914D22A55}"/>
              </a:ext>
            </a:extLst>
          </p:cNvPr>
          <p:cNvSpPr txBox="1"/>
          <p:nvPr/>
        </p:nvSpPr>
        <p:spPr>
          <a:xfrm>
            <a:off x="4498257" y="20077589"/>
            <a:ext cx="25573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:</a:t>
            </a: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Dr. </a:t>
            </a:r>
            <a:r>
              <a:rPr lang="en-US" sz="6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Xuguang</a:t>
            </a: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Chen, Saint Martin’s University Computer Department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32DC4-8BD8-499C-A1BF-9246B8C7D602}"/>
              </a:ext>
            </a:extLst>
          </p:cNvPr>
          <p:cNvSpPr txBox="1"/>
          <p:nvPr/>
        </p:nvSpPr>
        <p:spPr>
          <a:xfrm>
            <a:off x="0" y="29497"/>
            <a:ext cx="32918400" cy="21886605"/>
          </a:xfrm>
          <a:prstGeom prst="rect">
            <a:avLst/>
          </a:prstGeom>
          <a:blipFill dpi="0" rotWithShape="1">
            <a:blip r:embed="rId9">
              <a:alphaModFix amt="4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EFADC-6EF3-44D1-AD2D-3D95C94B6EE8}"/>
              </a:ext>
            </a:extLst>
          </p:cNvPr>
          <p:cNvSpPr txBox="1"/>
          <p:nvPr/>
        </p:nvSpPr>
        <p:spPr>
          <a:xfrm>
            <a:off x="26546203" y="-76297"/>
            <a:ext cx="6844145" cy="3785652"/>
          </a:xfrm>
          <a:prstGeom prst="rect">
            <a:avLst/>
          </a:prstGeom>
          <a:blipFill dpi="0" rotWithShape="1">
            <a:blip r:embed="rId10">
              <a:alphaModFix amt="32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 l="7115" t="10465" r="7115" b="10465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5917C-7BA8-4186-8CAE-E33BCFBE1C1C}"/>
              </a:ext>
            </a:extLst>
          </p:cNvPr>
          <p:cNvSpPr txBox="1"/>
          <p:nvPr/>
        </p:nvSpPr>
        <p:spPr>
          <a:xfrm>
            <a:off x="858982" y="2802194"/>
            <a:ext cx="307320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 : Built a multi-purpose Raspberry Pi Cluster that serves as a webserver to deploy an educational website for the client for teaching, as well as a Virtual Private Network (VPN) server, to safely connect into the local network and the local network devices  from anywhere in the world.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4B9AC-7E09-49AB-A993-F31D6DBCD8A4}"/>
              </a:ext>
            </a:extLst>
          </p:cNvPr>
          <p:cNvSpPr txBox="1"/>
          <p:nvPr/>
        </p:nvSpPr>
        <p:spPr>
          <a:xfrm>
            <a:off x="16223226" y="8659225"/>
            <a:ext cx="158397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with fully qualified domain name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remote access with application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with </a:t>
            </a:r>
            <a:r>
              <a:rPr lang="en-US" sz="6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haproxy</a:t>
            </a:r>
            <a:endParaRPr lang="en-US" sz="60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 into your trusted home network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to end encrypted connection with VPN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D499C-A72F-4528-86CF-F1432A17D4CF}"/>
              </a:ext>
            </a:extLst>
          </p:cNvPr>
          <p:cNvSpPr txBox="1"/>
          <p:nvPr/>
        </p:nvSpPr>
        <p:spPr>
          <a:xfrm>
            <a:off x="3052917" y="8659225"/>
            <a:ext cx="12314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  <a:p>
            <a:pPr marL="857250" indent="-857250" algn="r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Content Management</a:t>
            </a:r>
          </a:p>
          <a:p>
            <a:pPr marL="857250" indent="-857250" algn="r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Management</a:t>
            </a:r>
          </a:p>
          <a:p>
            <a:pPr marL="857250" indent="-857250" algn="r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Traffic Management</a:t>
            </a:r>
          </a:p>
          <a:p>
            <a:pPr marL="857250" indent="-857250" algn="r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Unsafe Wi-Fi in public areas</a:t>
            </a:r>
          </a:p>
          <a:p>
            <a:pPr marL="857250" indent="-857250" algn="r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remote devices at home</a:t>
            </a:r>
          </a:p>
        </p:txBody>
      </p:sp>
    </p:spTree>
    <p:extLst>
      <p:ext uri="{BB962C8B-B14F-4D97-AF65-F5344CB8AC3E}">
        <p14:creationId xmlns:p14="http://schemas.microsoft.com/office/powerpoint/2010/main" val="795462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2467</TotalTime>
  <Words>142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Sanju Byanjankar</dc:creator>
  <cp:lastModifiedBy>Sanju Byanjankar</cp:lastModifiedBy>
  <cp:revision>31</cp:revision>
  <dcterms:created xsi:type="dcterms:W3CDTF">2020-02-16T02:32:53Z</dcterms:created>
  <dcterms:modified xsi:type="dcterms:W3CDTF">2020-02-17T19:44:11Z</dcterms:modified>
</cp:coreProperties>
</file>